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1"/>
  </p:notesMasterIdLst>
  <p:sldIdLst>
    <p:sldId id="256" r:id="rId3"/>
    <p:sldId id="262" r:id="rId4"/>
    <p:sldId id="263" r:id="rId5"/>
    <p:sldId id="264" r:id="rId6"/>
    <p:sldId id="265" r:id="rId7"/>
    <p:sldId id="266" r:id="rId8"/>
    <p:sldId id="267" r:id="rId9"/>
    <p:sldId id="268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iTb2TDB/VRJLL1zORSuPuykT3C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7ba2c9ff6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g17ba2c9ff66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14" name="Google Shape;214;g17ba2c9ff66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7e1ee723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g17e1ee723e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26" name="Google Shape;226;g17e1ee723e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7e1ee723e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Google Shape;234;g17e1ee723e1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35" name="Google Shape;235;g17e1ee723e1_0_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7e1ee723e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3" name="Google Shape;243;g17e1ee723e1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44" name="Google Shape;244;g17e1ee723e1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7e1ee723e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g17e1ee723e1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53" name="Google Shape;253;g17e1ee723e1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4ed648e46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g14ed648e463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62" name="Google Shape;262;g14ed648e463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4ed648e46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g14ed648e463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71" name="Google Shape;271;g14ed648e463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6" name="Google Shape;136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4" name="Google Shape;144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/>
            </a:gs>
            <a:gs pos="74000">
              <a:srgbClr val="3A3A3A"/>
            </a:gs>
            <a:gs pos="83000">
              <a:srgbClr val="3A3A3A"/>
            </a:gs>
            <a:gs pos="100000">
              <a:srgbClr val="3A3A3A"/>
            </a:gs>
          </a:gsLst>
          <a:lin ang="5400000" scaled="0"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hyperlink" Target="https://cyberstart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vulnhub.com/" TargetMode="External"/><Relationship Id="rId11" Type="http://schemas.openxmlformats.org/officeDocument/2006/relationships/image" Target="../media/image6.png"/><Relationship Id="rId5" Type="http://schemas.openxmlformats.org/officeDocument/2006/relationships/hyperlink" Target="https://www.hackthebox.com/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s://tryhackme.com/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hyperlink" Target="https://open.spotify.com/episode/0j3O5C7NIq2rtCvaI29Kdn?si=rF-FqLZxTtaWs8PsySL2a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hyperlink" Target="https://tryhackme.com/room/bl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g17ba2c9ff66_0_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g17ba2c9ff66_0_10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 b="0" i="0" u="none" strike="noStrike" cap="none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Training Platforms</a:t>
            </a:r>
            <a:endParaRPr sz="4800" b="0" i="0" u="none" strike="noStrike" cap="non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18" name="Google Shape;218;g17ba2c9ff66_0_10"/>
          <p:cNvSpPr txBox="1"/>
          <p:nvPr/>
        </p:nvSpPr>
        <p:spPr>
          <a:xfrm>
            <a:off x="1536600" y="1690750"/>
            <a:ext cx="91188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Try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 (</a:t>
            </a:r>
            <a:r>
              <a:rPr lang="en-GB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https://tryhackme.com/</a:t>
            </a: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 Today</a:t>
            </a:r>
            <a:endParaRPr sz="2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Hack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 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ox (</a:t>
            </a:r>
            <a:r>
              <a:rPr lang="en-GB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https://www.hackthebox.com/</a:t>
            </a: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Vuln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ub (</a:t>
            </a:r>
            <a:r>
              <a:rPr lang="en-GB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https://www.vulnhub.com/</a:t>
            </a: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Cyberstart (</a:t>
            </a:r>
            <a:r>
              <a:rPr lang="en-GB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https://cyberstart.com/</a:t>
            </a:r>
            <a:r>
              <a:rPr lang="en-GB"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g17ba2c9ff66_0_1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713300" y="1169275"/>
            <a:ext cx="3924300" cy="220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17ba2c9ff66_0_1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463600" y="3666250"/>
            <a:ext cx="2061200" cy="206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17ba2c9ff66_0_10"/>
          <p:cNvPicPr preferRelativeResize="0"/>
          <p:nvPr/>
        </p:nvPicPr>
        <p:blipFill rotWithShape="1">
          <a:blip r:embed="rId10">
            <a:alphaModFix/>
          </a:blip>
          <a:srcRect l="11491" t="10133" r="11491" b="10132"/>
          <a:stretch/>
        </p:blipFill>
        <p:spPr>
          <a:xfrm>
            <a:off x="3818425" y="4682800"/>
            <a:ext cx="3391900" cy="197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17ba2c9ff66_0_1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536600" y="5033750"/>
            <a:ext cx="1766325" cy="176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g17e1ee723e1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17e1ee723e1_0_0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TryHackMe</a:t>
            </a:r>
            <a:endParaRPr sz="4800" b="0" i="0" u="none" strike="noStrike" cap="non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30" name="Google Shape;230;g17e1ee723e1_0_0"/>
          <p:cNvSpPr txBox="1"/>
          <p:nvPr/>
        </p:nvSpPr>
        <p:spPr>
          <a:xfrm>
            <a:off x="1536600" y="1690750"/>
            <a:ext cx="9118800" cy="35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TryHackMe offers byte-sized gamified lessons.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These lessons are ideal for people of all skill levels as each box has a different difficulty rating with a list of objectives to complete and help available through community walkthroughs. 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There is a leaderboard so you can compete with other users and try to reach the top 1% of users on the site!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Provides an in-browser attack box making hacking accessible for more people and where openVPN isn’t support (wonder where that could be…)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1" name="Google Shape;231;g17e1ee723e1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81300" y="143350"/>
            <a:ext cx="3438600" cy="192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17e1ee723e1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17e1ee723e1_0_11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Hack The Box</a:t>
            </a:r>
            <a:endParaRPr sz="4800" b="0" i="0" u="none" strike="noStrike" cap="non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39" name="Google Shape;239;g17e1ee723e1_0_11"/>
          <p:cNvSpPr txBox="1"/>
          <p:nvPr/>
        </p:nvSpPr>
        <p:spPr>
          <a:xfrm>
            <a:off x="1536600" y="1690750"/>
            <a:ext cx="9118800" cy="39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Hack The Box is a massive hacking playground that provides a suitable learning  path for all skill levels.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Hack the Box provides different methods of learning hacking such as: 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Machines and challenges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Fortresses and endgames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Starting points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Learning tracks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Also has its own CTF platform and hosts a university CTF with cash prizes in the thousands (Come to CTF Club if you want to participate!)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0" name="Google Shape;240;g17e1ee723e1_0_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130800" y="0"/>
            <a:ext cx="2061200" cy="184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g17e1ee723e1_0_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17e1ee723e1_0_22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VulnHub</a:t>
            </a:r>
            <a:endParaRPr sz="4800" b="0" i="0" u="none" strike="noStrike" cap="non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48" name="Google Shape;248;g17e1ee723e1_0_22"/>
          <p:cNvSpPr txBox="1"/>
          <p:nvPr/>
        </p:nvSpPr>
        <p:spPr>
          <a:xfrm>
            <a:off x="1536600" y="1690750"/>
            <a:ext cx="91188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Vulnhub is a site that provides virtual machines and other resources that allows anyone to gain practical 'hands-on' experience in digital security, computer software &amp; network administration.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There are varying difficulties for the different challenges from very easy to very hard.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Everything runs on your local machines so useful for practicing hacking on the go when you may not have a stable internet connection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9" name="Google Shape;249;g17e1ee723e1_0_22"/>
          <p:cNvPicPr preferRelativeResize="0"/>
          <p:nvPr/>
        </p:nvPicPr>
        <p:blipFill rotWithShape="1">
          <a:blip r:embed="rId4">
            <a:alphaModFix/>
          </a:blip>
          <a:srcRect l="11491" t="10133" r="11491" b="10133"/>
          <a:stretch/>
        </p:blipFill>
        <p:spPr>
          <a:xfrm>
            <a:off x="9057725" y="0"/>
            <a:ext cx="3134275" cy="182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g17e1ee723e1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17e1ee723e1_0_33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Cyberstart</a:t>
            </a:r>
            <a:endParaRPr sz="4800" b="0" i="0" u="none" strike="noStrike" cap="non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57" name="Google Shape;257;g17e1ee723e1_0_33"/>
          <p:cNvSpPr txBox="1"/>
          <p:nvPr/>
        </p:nvSpPr>
        <p:spPr>
          <a:xfrm>
            <a:off x="1536600" y="1384900"/>
            <a:ext cx="9118800" cy="52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Cyberstart offers cyber security training through a game-like website. The challenges are ideal for beginners and there’s always the field manual for if you get stuck! Helps you develop skills in: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Web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Cryptography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Linux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Programming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Binary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Forensics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free tier offers access to 12 challenges and limited access to the field manual, paid tier offers 200+ hacking simulations. (Code STUDENT-30 may work)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have a group on here, the join code for that is: listings-tower-train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g17e1ee723e1_0_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70850" y="0"/>
            <a:ext cx="1766325" cy="176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g14ed648e463_0_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g14ed648e463_0_10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Eternal Blue</a:t>
            </a:r>
            <a:endParaRPr sz="4800" b="0" i="0" u="none" strike="noStrike" cap="non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66" name="Google Shape;266;g14ed648e463_0_10"/>
          <p:cNvSpPr txBox="1"/>
          <p:nvPr/>
        </p:nvSpPr>
        <p:spPr>
          <a:xfrm>
            <a:off x="1548350" y="1335775"/>
            <a:ext cx="5927100" cy="52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Probably one of the most famous exploits ever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Affects windows servers using SMBv1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Officially named MS17-010 by microsoft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was developed by the NSA as a cyberattack tool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Later leaked by Shadow Brokers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box on tryhackme teaches you some basic pentesting practices and introduces you to metasploitable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you want to know more about the shadow brokers check out darknet diaries episode 53 the shadow brokers </a:t>
            </a:r>
            <a:r>
              <a:rPr lang="en-GB" sz="2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https://open.spotify.com/episode/0j3O5C7NIq2rtCvaI29Kdn?si=rF-FqLZxTtaWs8PsySL2ag</a:t>
            </a:r>
            <a:r>
              <a:rPr lang="en-GB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7" name="Google Shape;267;g14ed648e463_0_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13300" y="1169275"/>
            <a:ext cx="3924300" cy="220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g14ed648e463_0_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8330" y="5233940"/>
            <a:ext cx="1171969" cy="136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14ed648e463_0_30"/>
          <p:cNvSpPr txBox="1"/>
          <p:nvPr/>
        </p:nvSpPr>
        <p:spPr>
          <a:xfrm>
            <a:off x="192450" y="143350"/>
            <a:ext cx="118071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GB" sz="4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Eternal Blue</a:t>
            </a:r>
            <a:endParaRPr sz="4800" b="0" i="0" u="none" strike="noStrike" cap="non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75" name="Google Shape;275;g14ed648e463_0_30"/>
          <p:cNvSpPr txBox="1"/>
          <p:nvPr/>
        </p:nvSpPr>
        <p:spPr>
          <a:xfrm>
            <a:off x="1536600" y="1690750"/>
            <a:ext cx="96147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GB" sz="3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https://tryhackme.com/room/blue</a:t>
            </a:r>
            <a:r>
              <a:rPr lang="en-GB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6" name="Google Shape;276;g14ed648e463_0_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13300" y="1169275"/>
            <a:ext cx="3924300" cy="220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g14ed648e463_0_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8913" y="2937025"/>
            <a:ext cx="2754175" cy="275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458</Words>
  <Application>Microsoft Macintosh PowerPoint</Application>
  <PresentationFormat>Widescreen</PresentationFormat>
  <Paragraphs>59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Comic Sans MS</vt:lpstr>
      <vt:lpstr>1_Office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Dilan Goodwin</cp:lastModifiedBy>
  <cp:revision>1</cp:revision>
  <dcterms:created xsi:type="dcterms:W3CDTF">2018-05-13T11:45:40Z</dcterms:created>
  <dcterms:modified xsi:type="dcterms:W3CDTF">2022-11-03T17:50:43Z</dcterms:modified>
</cp:coreProperties>
</file>